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7" r:id="rId3"/>
    <p:sldId id="260" r:id="rId4"/>
    <p:sldId id="264" r:id="rId5"/>
    <p:sldId id="257" r:id="rId6"/>
    <p:sldId id="266" r:id="rId7"/>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04040"/>
    <a:srgbClr val="1999D3"/>
    <a:srgbClr val="FDE764"/>
    <a:srgbClr val="FFEB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Estilo medio 3 - Énfasis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504"/>
    <p:restoredTop sz="96327"/>
  </p:normalViewPr>
  <p:slideViewPr>
    <p:cSldViewPr snapToGrid="0">
      <p:cViewPr varScale="1">
        <p:scale>
          <a:sx n="104" d="100"/>
          <a:sy n="104" d="100"/>
        </p:scale>
        <p:origin x="224" y="6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51DE510-38EE-8294-9479-BAE29250FF08}"/>
              </a:ext>
            </a:extLst>
          </p:cNvPr>
          <p:cNvPicPr>
            <a:picLocks noChangeAspect="1"/>
          </p:cNvPicPr>
          <p:nvPr userDrawn="1"/>
        </p:nvPicPr>
        <p:blipFill>
          <a:blip r:embed="rId2"/>
          <a:stretch>
            <a:fillRect/>
          </a:stretch>
        </p:blipFill>
        <p:spPr>
          <a:xfrm>
            <a:off x="-1" y="0"/>
            <a:ext cx="12193473" cy="6858000"/>
          </a:xfrm>
          <a:prstGeom prst="rect">
            <a:avLst/>
          </a:prstGeom>
        </p:spPr>
      </p:pic>
      <p:sp>
        <p:nvSpPr>
          <p:cNvPr id="2" name="Título 1">
            <a:extLst>
              <a:ext uri="{FF2B5EF4-FFF2-40B4-BE49-F238E27FC236}">
                <a16:creationId xmlns:a16="http://schemas.microsoft.com/office/drawing/2014/main" id="{8E45EDFC-FC4C-B1D3-C586-43F0A6FCB9F9}"/>
              </a:ext>
            </a:extLst>
          </p:cNvPr>
          <p:cNvSpPr>
            <a:spLocks noGrp="1"/>
          </p:cNvSpPr>
          <p:nvPr>
            <p:ph type="ctrTitle" hasCustomPrompt="1"/>
          </p:nvPr>
        </p:nvSpPr>
        <p:spPr>
          <a:xfrm>
            <a:off x="1524000" y="4255404"/>
            <a:ext cx="9144000" cy="397379"/>
          </a:xfrm>
        </p:spPr>
        <p:txBody>
          <a:bodyPr anchor="b">
            <a:normAutofit/>
          </a:bodyPr>
          <a:lstStyle>
            <a:lvl1pPr algn="ctr">
              <a:defRPr sz="2000" kern="0" spc="1500" baseline="0">
                <a:solidFill>
                  <a:schemeClr val="bg1"/>
                </a:solidFill>
                <a:latin typeface="Tw Cen MT" panose="020B0602020104020603" pitchFamily="34" charset="77"/>
              </a:defRPr>
            </a:lvl1pPr>
          </a:lstStyle>
          <a:p>
            <a:r>
              <a:rPr lang="es-MX" dirty="0"/>
              <a:t>PROPUESTA DE SERVICIOS</a:t>
            </a:r>
          </a:p>
        </p:txBody>
      </p:sp>
      <p:sp>
        <p:nvSpPr>
          <p:cNvPr id="3" name="Subtítulo 2">
            <a:extLst>
              <a:ext uri="{FF2B5EF4-FFF2-40B4-BE49-F238E27FC236}">
                <a16:creationId xmlns:a16="http://schemas.microsoft.com/office/drawing/2014/main" id="{D77C4627-43DE-B9D4-2C11-F91C7FE37639}"/>
              </a:ext>
            </a:extLst>
          </p:cNvPr>
          <p:cNvSpPr>
            <a:spLocks noGrp="1"/>
          </p:cNvSpPr>
          <p:nvPr>
            <p:ph type="subTitle" idx="1" hasCustomPrompt="1"/>
          </p:nvPr>
        </p:nvSpPr>
        <p:spPr>
          <a:xfrm>
            <a:off x="1524000" y="4693083"/>
            <a:ext cx="9144000" cy="263379"/>
          </a:xfrm>
        </p:spPr>
        <p:txBody>
          <a:bodyPr>
            <a:normAutofit/>
          </a:bodyPr>
          <a:lstStyle>
            <a:lvl1pPr marL="0" indent="0" algn="ctr">
              <a:buNone/>
              <a:defRPr sz="1400" b="1" i="0" spc="600">
                <a:solidFill>
                  <a:srgbClr val="1999D3"/>
                </a:solidFill>
                <a:latin typeface="Tw Cen MT" panose="020B06020201040206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dirty="0"/>
              <a:t>JUNIO 2023</a:t>
            </a:r>
          </a:p>
        </p:txBody>
      </p:sp>
    </p:spTree>
    <p:extLst>
      <p:ext uri="{BB962C8B-B14F-4D97-AF65-F5344CB8AC3E}">
        <p14:creationId xmlns:p14="http://schemas.microsoft.com/office/powerpoint/2010/main" val="391652619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1E7E5765-C702-2D80-130F-4CBD9A1190D8}"/>
              </a:ext>
            </a:extLst>
          </p:cNvPr>
          <p:cNvPicPr>
            <a:picLocks noChangeAspect="1"/>
          </p:cNvPicPr>
          <p:nvPr userDrawn="1"/>
        </p:nvPicPr>
        <p:blipFill>
          <a:blip r:embed="rId2"/>
          <a:stretch>
            <a:fillRect/>
          </a:stretch>
        </p:blipFill>
        <p:spPr>
          <a:xfrm>
            <a:off x="-1" y="0"/>
            <a:ext cx="12193473" cy="6858000"/>
          </a:xfrm>
          <a:prstGeom prst="rect">
            <a:avLst/>
          </a:prstGeom>
        </p:spPr>
      </p:pic>
      <p:sp>
        <p:nvSpPr>
          <p:cNvPr id="2" name="Título 1">
            <a:extLst>
              <a:ext uri="{FF2B5EF4-FFF2-40B4-BE49-F238E27FC236}">
                <a16:creationId xmlns:a16="http://schemas.microsoft.com/office/drawing/2014/main" id="{BEB625F7-05C9-7AFF-04AD-9F1DA600F7F1}"/>
              </a:ext>
            </a:extLst>
          </p:cNvPr>
          <p:cNvSpPr>
            <a:spLocks noGrp="1"/>
          </p:cNvSpPr>
          <p:nvPr>
            <p:ph type="title" hasCustomPrompt="1"/>
          </p:nvPr>
        </p:nvSpPr>
        <p:spPr>
          <a:xfrm>
            <a:off x="640772" y="431468"/>
            <a:ext cx="10515600" cy="309706"/>
          </a:xfrm>
        </p:spPr>
        <p:txBody>
          <a:bodyPr>
            <a:noAutofit/>
          </a:bodyPr>
          <a:lstStyle>
            <a:lvl1pPr>
              <a:defRPr sz="3200" b="0" i="0">
                <a:solidFill>
                  <a:schemeClr val="tx1">
                    <a:lumMod val="65000"/>
                    <a:lumOff val="35000"/>
                  </a:schemeClr>
                </a:solidFill>
                <a:latin typeface="Tw Cen MT" panose="020B0602020104020603" pitchFamily="34" charset="77"/>
              </a:defRPr>
            </a:lvl1pPr>
          </a:lstStyle>
          <a:p>
            <a:r>
              <a:rPr lang="es-MX" dirty="0"/>
              <a:t>TITULO</a:t>
            </a:r>
          </a:p>
        </p:txBody>
      </p:sp>
      <p:sp>
        <p:nvSpPr>
          <p:cNvPr id="3" name="Marcador de contenido 2">
            <a:extLst>
              <a:ext uri="{FF2B5EF4-FFF2-40B4-BE49-F238E27FC236}">
                <a16:creationId xmlns:a16="http://schemas.microsoft.com/office/drawing/2014/main" id="{9ED6B79A-8D12-A100-CB85-5F1A3963E295}"/>
              </a:ext>
            </a:extLst>
          </p:cNvPr>
          <p:cNvSpPr>
            <a:spLocks noGrp="1"/>
          </p:cNvSpPr>
          <p:nvPr>
            <p:ph idx="10" hasCustomPrompt="1"/>
          </p:nvPr>
        </p:nvSpPr>
        <p:spPr>
          <a:xfrm>
            <a:off x="640771" y="1292992"/>
            <a:ext cx="10418525" cy="4316976"/>
          </a:xfrm>
        </p:spPr>
        <p:txBody>
          <a:bodyPr>
            <a:noAutofit/>
          </a:bodyPr>
          <a:lstStyle>
            <a:lvl1pPr marL="0" indent="0" algn="just">
              <a:buNone/>
              <a:defRPr sz="2800" b="0" i="0">
                <a:latin typeface="Tw Cen MT" panose="020B0602020104020603" pitchFamily="34" charset="77"/>
              </a:defRPr>
            </a:lvl1pPr>
          </a:lstStyle>
          <a:p>
            <a:pPr lvl="0"/>
            <a:r>
              <a:rPr lang="es-MX" dirty="0"/>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a:t>
            </a:r>
          </a:p>
        </p:txBody>
      </p:sp>
    </p:spTree>
    <p:extLst>
      <p:ext uri="{BB962C8B-B14F-4D97-AF65-F5344CB8AC3E}">
        <p14:creationId xmlns:p14="http://schemas.microsoft.com/office/powerpoint/2010/main" val="37819952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ítulo y objetos">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5E7525E7-60DE-4EFB-FD47-70529FB4A3C6}"/>
              </a:ext>
            </a:extLst>
          </p:cNvPr>
          <p:cNvPicPr>
            <a:picLocks noChangeAspect="1"/>
          </p:cNvPicPr>
          <p:nvPr userDrawn="1"/>
        </p:nvPicPr>
        <p:blipFill>
          <a:blip r:embed="rId2"/>
          <a:stretch>
            <a:fillRect/>
          </a:stretch>
        </p:blipFill>
        <p:spPr>
          <a:xfrm>
            <a:off x="-1473" y="0"/>
            <a:ext cx="12193473" cy="6858000"/>
          </a:xfrm>
          <a:prstGeom prst="rect">
            <a:avLst/>
          </a:prstGeom>
        </p:spPr>
      </p:pic>
      <p:sp>
        <p:nvSpPr>
          <p:cNvPr id="2" name="Título 1">
            <a:extLst>
              <a:ext uri="{FF2B5EF4-FFF2-40B4-BE49-F238E27FC236}">
                <a16:creationId xmlns:a16="http://schemas.microsoft.com/office/drawing/2014/main" id="{BEB625F7-05C9-7AFF-04AD-9F1DA600F7F1}"/>
              </a:ext>
            </a:extLst>
          </p:cNvPr>
          <p:cNvSpPr>
            <a:spLocks noGrp="1"/>
          </p:cNvSpPr>
          <p:nvPr>
            <p:ph type="title" hasCustomPrompt="1"/>
          </p:nvPr>
        </p:nvSpPr>
        <p:spPr>
          <a:xfrm>
            <a:off x="640772" y="431468"/>
            <a:ext cx="10515600" cy="309706"/>
          </a:xfrm>
        </p:spPr>
        <p:txBody>
          <a:bodyPr>
            <a:noAutofit/>
          </a:bodyPr>
          <a:lstStyle>
            <a:lvl1pPr>
              <a:defRPr sz="3200" b="0" i="0">
                <a:solidFill>
                  <a:schemeClr val="bg1"/>
                </a:solidFill>
                <a:latin typeface="Tw Cen MT" panose="020B0602020104020603" pitchFamily="34" charset="77"/>
              </a:defRPr>
            </a:lvl1pPr>
          </a:lstStyle>
          <a:p>
            <a:r>
              <a:rPr lang="es-MX" dirty="0"/>
              <a:t>TITULO</a:t>
            </a:r>
          </a:p>
        </p:txBody>
      </p:sp>
      <p:sp>
        <p:nvSpPr>
          <p:cNvPr id="10" name="Marcador de contenido 2">
            <a:extLst>
              <a:ext uri="{FF2B5EF4-FFF2-40B4-BE49-F238E27FC236}">
                <a16:creationId xmlns:a16="http://schemas.microsoft.com/office/drawing/2014/main" id="{FAC7B447-9995-581E-7F2D-79E3154ADA66}"/>
              </a:ext>
            </a:extLst>
          </p:cNvPr>
          <p:cNvSpPr>
            <a:spLocks noGrp="1"/>
          </p:cNvSpPr>
          <p:nvPr>
            <p:ph idx="1" hasCustomPrompt="1"/>
          </p:nvPr>
        </p:nvSpPr>
        <p:spPr>
          <a:xfrm>
            <a:off x="640772" y="1370249"/>
            <a:ext cx="3650673" cy="1690686"/>
          </a:xfrm>
        </p:spPr>
        <p:txBody>
          <a:bodyPr>
            <a:normAutofit/>
          </a:bodyPr>
          <a:lstStyle>
            <a:lvl1pPr marL="0" indent="0" algn="just">
              <a:buNone/>
              <a:defRPr sz="1600" b="0" i="0">
                <a:solidFill>
                  <a:schemeClr val="bg1"/>
                </a:solidFill>
                <a:latin typeface="Tw Cen MT" panose="020B0602020104020603" pitchFamily="34" charset="77"/>
              </a:defRPr>
            </a:lvl1pPr>
          </a:lstStyle>
          <a:p>
            <a:pPr lvl="0"/>
            <a:r>
              <a:rPr lang="es-MX" dirty="0"/>
              <a:t>Lorem ipsum dolor sit amet, consectetuer adipiscing elit, sed diam nonummy nibh euismod tincidunt ut laoreet dolore magna aliquam erat volutpat. Ut wisi enim ad minim veniam, quis nostrud exerci tation ullamcorper suscipit lobortis nisl ut aliquip ex ea commodo consequat. </a:t>
            </a:r>
          </a:p>
        </p:txBody>
      </p:sp>
      <p:sp>
        <p:nvSpPr>
          <p:cNvPr id="11" name="Marcador de contenido 2">
            <a:extLst>
              <a:ext uri="{FF2B5EF4-FFF2-40B4-BE49-F238E27FC236}">
                <a16:creationId xmlns:a16="http://schemas.microsoft.com/office/drawing/2014/main" id="{F9C2A748-F7DD-601A-73B0-0AD074C9A0A8}"/>
              </a:ext>
            </a:extLst>
          </p:cNvPr>
          <p:cNvSpPr>
            <a:spLocks noGrp="1"/>
          </p:cNvSpPr>
          <p:nvPr>
            <p:ph idx="10" hasCustomPrompt="1"/>
          </p:nvPr>
        </p:nvSpPr>
        <p:spPr>
          <a:xfrm>
            <a:off x="5569526" y="1370248"/>
            <a:ext cx="5579918" cy="4272015"/>
          </a:xfrm>
        </p:spPr>
        <p:txBody>
          <a:bodyPr>
            <a:normAutofit/>
          </a:bodyPr>
          <a:lstStyle>
            <a:lvl1pPr marL="0" indent="0" algn="just">
              <a:buNone/>
              <a:defRPr sz="1800">
                <a:latin typeface="+mn-lt"/>
              </a:defRPr>
            </a:lvl1pPr>
          </a:lstStyle>
          <a:p>
            <a:pPr lvl="0"/>
            <a:r>
              <a:rPr lang="es-MX" dirty="0"/>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a:t>
            </a:r>
          </a:p>
        </p:txBody>
      </p:sp>
    </p:spTree>
    <p:extLst>
      <p:ext uri="{BB962C8B-B14F-4D97-AF65-F5344CB8AC3E}">
        <p14:creationId xmlns:p14="http://schemas.microsoft.com/office/powerpoint/2010/main" val="708801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ítulo y objetos">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1312DEB-A54F-389A-3C47-89B557F8D4E3}"/>
              </a:ext>
            </a:extLst>
          </p:cNvPr>
          <p:cNvPicPr>
            <a:picLocks noChangeAspect="1"/>
          </p:cNvPicPr>
          <p:nvPr userDrawn="1"/>
        </p:nvPicPr>
        <p:blipFill>
          <a:blip r:embed="rId2"/>
          <a:stretch>
            <a:fillRect/>
          </a:stretch>
        </p:blipFill>
        <p:spPr>
          <a:xfrm>
            <a:off x="-1" y="3605"/>
            <a:ext cx="12187063" cy="6854395"/>
          </a:xfrm>
          <a:prstGeom prst="rect">
            <a:avLst/>
          </a:prstGeom>
        </p:spPr>
      </p:pic>
    </p:spTree>
    <p:extLst>
      <p:ext uri="{BB962C8B-B14F-4D97-AF65-F5344CB8AC3E}">
        <p14:creationId xmlns:p14="http://schemas.microsoft.com/office/powerpoint/2010/main" val="568381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ítulo y objetos">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8E5FA77-2E74-0CDC-76FC-CD6BF44E5117}"/>
              </a:ext>
            </a:extLst>
          </p:cNvPr>
          <p:cNvPicPr>
            <a:picLocks noChangeAspect="1"/>
          </p:cNvPicPr>
          <p:nvPr userDrawn="1"/>
        </p:nvPicPr>
        <p:blipFill>
          <a:blip r:embed="rId2"/>
          <a:stretch>
            <a:fillRect/>
          </a:stretch>
        </p:blipFill>
        <p:spPr>
          <a:xfrm>
            <a:off x="-1" y="3605"/>
            <a:ext cx="12187063" cy="6854395"/>
          </a:xfrm>
          <a:prstGeom prst="rect">
            <a:avLst/>
          </a:prstGeom>
        </p:spPr>
      </p:pic>
      <p:sp>
        <p:nvSpPr>
          <p:cNvPr id="4" name="Marcador de contenido 2">
            <a:extLst>
              <a:ext uri="{FF2B5EF4-FFF2-40B4-BE49-F238E27FC236}">
                <a16:creationId xmlns:a16="http://schemas.microsoft.com/office/drawing/2014/main" id="{9A834FFA-F078-38C8-D43B-93F5F7EB5A1B}"/>
              </a:ext>
            </a:extLst>
          </p:cNvPr>
          <p:cNvSpPr>
            <a:spLocks noGrp="1"/>
          </p:cNvSpPr>
          <p:nvPr>
            <p:ph idx="10" hasCustomPrompt="1"/>
          </p:nvPr>
        </p:nvSpPr>
        <p:spPr>
          <a:xfrm>
            <a:off x="7777941" y="5589325"/>
            <a:ext cx="3709555" cy="953254"/>
          </a:xfrm>
        </p:spPr>
        <p:txBody>
          <a:bodyPr>
            <a:normAutofit/>
          </a:bodyPr>
          <a:lstStyle>
            <a:lvl1pPr marL="0" indent="0" algn="just">
              <a:buNone/>
              <a:defRPr sz="1200">
                <a:latin typeface="+mn-lt"/>
              </a:defRPr>
            </a:lvl1pPr>
          </a:lstStyle>
          <a:p>
            <a:pPr lvl="0"/>
            <a:r>
              <a:rPr lang="es-MX" dirty="0"/>
              <a:t>Lorem ipsum dolor sit amet, consectetuer adipiscing elit, sed diam nonummy nibh euismod tincidunt ut laoreet dolore magna aliquam erat volutpat. Ut wisi enim ad minim veniam, quis nostrud exerci tation ullamcorper suscipit lobortis nisl ut aliquip ex ea commodo consequat. </a:t>
            </a:r>
          </a:p>
        </p:txBody>
      </p:sp>
      <p:sp>
        <p:nvSpPr>
          <p:cNvPr id="6" name="Marcador de contenido 2">
            <a:extLst>
              <a:ext uri="{FF2B5EF4-FFF2-40B4-BE49-F238E27FC236}">
                <a16:creationId xmlns:a16="http://schemas.microsoft.com/office/drawing/2014/main" id="{429EFB38-EB89-BC8D-C959-9E27998376F1}"/>
              </a:ext>
            </a:extLst>
          </p:cNvPr>
          <p:cNvSpPr>
            <a:spLocks noGrp="1"/>
          </p:cNvSpPr>
          <p:nvPr>
            <p:ph idx="11" hasCustomPrompt="1"/>
          </p:nvPr>
        </p:nvSpPr>
        <p:spPr>
          <a:xfrm>
            <a:off x="7777941" y="4818540"/>
            <a:ext cx="3709555" cy="455364"/>
          </a:xfrm>
        </p:spPr>
        <p:txBody>
          <a:bodyPr>
            <a:normAutofit/>
          </a:bodyPr>
          <a:lstStyle>
            <a:lvl1pPr marL="0" indent="0" algn="just">
              <a:buNone/>
              <a:defRPr sz="3200" b="1" i="0" u="none">
                <a:solidFill>
                  <a:schemeClr val="tx1">
                    <a:lumMod val="65000"/>
                    <a:lumOff val="35000"/>
                  </a:schemeClr>
                </a:solidFill>
                <a:latin typeface="Tw Cen MT" panose="020B0602020104020603" pitchFamily="34" charset="77"/>
              </a:defRPr>
            </a:lvl1pPr>
          </a:lstStyle>
          <a:p>
            <a:pPr lvl="0"/>
            <a:r>
              <a:rPr lang="es-MX" dirty="0"/>
              <a:t>Lorem ipsum dolor</a:t>
            </a:r>
          </a:p>
        </p:txBody>
      </p:sp>
    </p:spTree>
    <p:extLst>
      <p:ext uri="{BB962C8B-B14F-4D97-AF65-F5344CB8AC3E}">
        <p14:creationId xmlns:p14="http://schemas.microsoft.com/office/powerpoint/2010/main" val="387527894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52D505F-D947-3274-4874-4E17008165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p>
        </p:txBody>
      </p:sp>
      <p:sp>
        <p:nvSpPr>
          <p:cNvPr id="3" name="Marcador de texto 2">
            <a:extLst>
              <a:ext uri="{FF2B5EF4-FFF2-40B4-BE49-F238E27FC236}">
                <a16:creationId xmlns:a16="http://schemas.microsoft.com/office/drawing/2014/main" id="{B4CD1CB6-63A9-93C0-4CE5-547714CD1A9B}"/>
              </a:ext>
            </a:extLst>
          </p:cNvPr>
          <p:cNvSpPr>
            <a:spLocks noGrp="1"/>
          </p:cNvSpPr>
          <p:nvPr>
            <p:ph type="body" idx="1"/>
          </p:nvPr>
        </p:nvSpPr>
        <p:spPr>
          <a:xfrm>
            <a:off x="838200" y="1800658"/>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Tree>
    <p:extLst>
      <p:ext uri="{BB962C8B-B14F-4D97-AF65-F5344CB8AC3E}">
        <p14:creationId xmlns:p14="http://schemas.microsoft.com/office/powerpoint/2010/main" val="20585934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E77A68-1500-287F-24A4-F42CA74B305F}"/>
              </a:ext>
            </a:extLst>
          </p:cNvPr>
          <p:cNvSpPr>
            <a:spLocks noGrp="1"/>
          </p:cNvSpPr>
          <p:nvPr>
            <p:ph type="ctrTitle"/>
          </p:nvPr>
        </p:nvSpPr>
        <p:spPr>
          <a:xfrm>
            <a:off x="1523999" y="4332345"/>
            <a:ext cx="9144000" cy="597999"/>
          </a:xfrm>
        </p:spPr>
        <p:txBody>
          <a:bodyPr>
            <a:normAutofit/>
          </a:bodyPr>
          <a:lstStyle/>
          <a:p>
            <a:r>
              <a:rPr lang="es-MX" sz="3200" dirty="0"/>
              <a:t>TÍTULO</a:t>
            </a:r>
          </a:p>
        </p:txBody>
      </p:sp>
      <p:sp>
        <p:nvSpPr>
          <p:cNvPr id="3" name="Subtítulo 2">
            <a:extLst>
              <a:ext uri="{FF2B5EF4-FFF2-40B4-BE49-F238E27FC236}">
                <a16:creationId xmlns:a16="http://schemas.microsoft.com/office/drawing/2014/main" id="{6C052566-4086-DC67-4284-9B92E0B054C7}"/>
              </a:ext>
            </a:extLst>
          </p:cNvPr>
          <p:cNvSpPr>
            <a:spLocks noGrp="1"/>
          </p:cNvSpPr>
          <p:nvPr>
            <p:ph type="subTitle" idx="1"/>
          </p:nvPr>
        </p:nvSpPr>
        <p:spPr>
          <a:xfrm>
            <a:off x="1523999" y="5034812"/>
            <a:ext cx="9144000" cy="263379"/>
          </a:xfrm>
        </p:spPr>
        <p:txBody>
          <a:bodyPr>
            <a:normAutofit fontScale="92500" lnSpcReduction="10000"/>
          </a:bodyPr>
          <a:lstStyle/>
          <a:p>
            <a:r>
              <a:rPr lang="es-MX" dirty="0">
                <a:solidFill>
                  <a:srgbClr val="00B0F0"/>
                </a:solidFill>
              </a:rPr>
              <a:t>SUBTÍTULO</a:t>
            </a:r>
          </a:p>
        </p:txBody>
      </p:sp>
      <p:cxnSp>
        <p:nvCxnSpPr>
          <p:cNvPr id="7" name="Conector recto 6">
            <a:extLst>
              <a:ext uri="{FF2B5EF4-FFF2-40B4-BE49-F238E27FC236}">
                <a16:creationId xmlns:a16="http://schemas.microsoft.com/office/drawing/2014/main" id="{750D9E17-1895-400A-9913-63D12701C742}"/>
              </a:ext>
            </a:extLst>
          </p:cNvPr>
          <p:cNvCxnSpPr>
            <a:cxnSpLocks/>
          </p:cNvCxnSpPr>
          <p:nvPr/>
        </p:nvCxnSpPr>
        <p:spPr>
          <a:xfrm>
            <a:off x="5687438" y="4202160"/>
            <a:ext cx="817123"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28427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B48E97-7833-F497-7D24-AC69E7851E9C}"/>
              </a:ext>
            </a:extLst>
          </p:cNvPr>
          <p:cNvSpPr>
            <a:spLocks noGrp="1"/>
          </p:cNvSpPr>
          <p:nvPr>
            <p:ph type="title"/>
          </p:nvPr>
        </p:nvSpPr>
        <p:spPr/>
        <p:txBody>
          <a:bodyPr/>
          <a:lstStyle/>
          <a:p>
            <a:endParaRPr lang="es-MX" dirty="0"/>
          </a:p>
        </p:txBody>
      </p:sp>
      <p:sp>
        <p:nvSpPr>
          <p:cNvPr id="3" name="Marcador de contenido 2">
            <a:extLst>
              <a:ext uri="{FF2B5EF4-FFF2-40B4-BE49-F238E27FC236}">
                <a16:creationId xmlns:a16="http://schemas.microsoft.com/office/drawing/2014/main" id="{1872D2C2-BA1A-0794-DA71-B8D4AEBD2E4F}"/>
              </a:ext>
            </a:extLst>
          </p:cNvPr>
          <p:cNvSpPr>
            <a:spLocks noGrp="1"/>
          </p:cNvSpPr>
          <p:nvPr>
            <p:ph idx="10"/>
          </p:nvPr>
        </p:nvSpPr>
        <p:spPr/>
        <p:txBody>
          <a:bodyPr/>
          <a:lstStyle/>
          <a:p>
            <a:endParaRPr lang="es-MX" dirty="0"/>
          </a:p>
        </p:txBody>
      </p:sp>
    </p:spTree>
    <p:extLst>
      <p:ext uri="{BB962C8B-B14F-4D97-AF65-F5344CB8AC3E}">
        <p14:creationId xmlns:p14="http://schemas.microsoft.com/office/powerpoint/2010/main" val="2031368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DA22151-FD54-217B-3F71-3DCDC5C06006}"/>
              </a:ext>
            </a:extLst>
          </p:cNvPr>
          <p:cNvPicPr>
            <a:picLocks noChangeAspect="1"/>
          </p:cNvPicPr>
          <p:nvPr/>
        </p:nvPicPr>
        <p:blipFill rotWithShape="1">
          <a:blip r:embed="rId2">
            <a:alphaModFix amt="82000"/>
          </a:blip>
          <a:srcRect l="40223" r="-7273" b="3462"/>
          <a:stretch/>
        </p:blipFill>
        <p:spPr>
          <a:xfrm>
            <a:off x="385076" y="357851"/>
            <a:ext cx="5559899" cy="5335128"/>
          </a:xfrm>
          <a:prstGeom prst="rect">
            <a:avLst/>
          </a:prstGeom>
        </p:spPr>
      </p:pic>
    </p:spTree>
    <p:extLst>
      <p:ext uri="{BB962C8B-B14F-4D97-AF65-F5344CB8AC3E}">
        <p14:creationId xmlns:p14="http://schemas.microsoft.com/office/powerpoint/2010/main" val="18432911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4EDFD6DA-8180-431E-2060-6BB878DC2596}"/>
              </a:ext>
            </a:extLst>
          </p:cNvPr>
          <p:cNvSpPr/>
          <p:nvPr/>
        </p:nvSpPr>
        <p:spPr>
          <a:xfrm>
            <a:off x="3190146" y="1359878"/>
            <a:ext cx="2330978" cy="47183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Título 1">
            <a:extLst>
              <a:ext uri="{FF2B5EF4-FFF2-40B4-BE49-F238E27FC236}">
                <a16:creationId xmlns:a16="http://schemas.microsoft.com/office/drawing/2014/main" id="{AC0C5A67-E5A2-1AB3-17F1-D9F0DBB14964}"/>
              </a:ext>
            </a:extLst>
          </p:cNvPr>
          <p:cNvSpPr>
            <a:spLocks noGrp="1"/>
          </p:cNvSpPr>
          <p:nvPr>
            <p:ph type="title"/>
          </p:nvPr>
        </p:nvSpPr>
        <p:spPr>
          <a:xfrm>
            <a:off x="640772" y="419745"/>
            <a:ext cx="5650698" cy="309706"/>
          </a:xfrm>
        </p:spPr>
        <p:txBody>
          <a:bodyPr/>
          <a:lstStyle/>
          <a:p>
            <a:r>
              <a:rPr lang="es-MX" dirty="0"/>
              <a:t>TÍTULO</a:t>
            </a:r>
          </a:p>
        </p:txBody>
      </p:sp>
      <p:sp>
        <p:nvSpPr>
          <p:cNvPr id="8" name="Título 1">
            <a:extLst>
              <a:ext uri="{FF2B5EF4-FFF2-40B4-BE49-F238E27FC236}">
                <a16:creationId xmlns:a16="http://schemas.microsoft.com/office/drawing/2014/main" id="{D5FAF2B3-8258-FBE4-D9E3-0948944A61DA}"/>
              </a:ext>
            </a:extLst>
          </p:cNvPr>
          <p:cNvSpPr txBox="1">
            <a:spLocks/>
          </p:cNvSpPr>
          <p:nvPr/>
        </p:nvSpPr>
        <p:spPr>
          <a:xfrm>
            <a:off x="640772" y="837189"/>
            <a:ext cx="5650698" cy="3097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i="0" kern="1200">
                <a:solidFill>
                  <a:schemeClr val="tx1">
                    <a:lumMod val="65000"/>
                    <a:lumOff val="35000"/>
                  </a:schemeClr>
                </a:solidFill>
                <a:latin typeface="Tw Cen MT" panose="020B0602020104020603" pitchFamily="34" charset="77"/>
                <a:ea typeface="+mj-ea"/>
                <a:cs typeface="+mj-cs"/>
              </a:defRPr>
            </a:lvl1pPr>
          </a:lstStyle>
          <a:p>
            <a:r>
              <a:rPr lang="es-MX" b="1" spc="300" dirty="0">
                <a:solidFill>
                  <a:schemeClr val="bg1">
                    <a:lumMod val="85000"/>
                  </a:schemeClr>
                </a:solidFill>
              </a:rPr>
              <a:t>SUBTÍTULO</a:t>
            </a:r>
          </a:p>
        </p:txBody>
      </p:sp>
    </p:spTree>
    <p:extLst>
      <p:ext uri="{BB962C8B-B14F-4D97-AF65-F5344CB8AC3E}">
        <p14:creationId xmlns:p14="http://schemas.microsoft.com/office/powerpoint/2010/main" val="42530616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2CD573-6875-CAAD-42BA-E1385F0806BA}"/>
              </a:ext>
            </a:extLst>
          </p:cNvPr>
          <p:cNvSpPr>
            <a:spLocks noGrp="1"/>
          </p:cNvSpPr>
          <p:nvPr>
            <p:ph type="title"/>
          </p:nvPr>
        </p:nvSpPr>
        <p:spPr>
          <a:xfrm>
            <a:off x="640772" y="419745"/>
            <a:ext cx="5650698" cy="309706"/>
          </a:xfrm>
        </p:spPr>
        <p:txBody>
          <a:bodyPr/>
          <a:lstStyle/>
          <a:p>
            <a:r>
              <a:rPr lang="es-MX" dirty="0"/>
              <a:t>CESVI</a:t>
            </a:r>
          </a:p>
        </p:txBody>
      </p:sp>
      <p:sp>
        <p:nvSpPr>
          <p:cNvPr id="9" name="Título 1">
            <a:extLst>
              <a:ext uri="{FF2B5EF4-FFF2-40B4-BE49-F238E27FC236}">
                <a16:creationId xmlns:a16="http://schemas.microsoft.com/office/drawing/2014/main" id="{36AB2290-C3B3-C935-00D8-E626C02CB999}"/>
              </a:ext>
            </a:extLst>
          </p:cNvPr>
          <p:cNvSpPr txBox="1">
            <a:spLocks/>
          </p:cNvSpPr>
          <p:nvPr/>
        </p:nvSpPr>
        <p:spPr>
          <a:xfrm>
            <a:off x="640772" y="837189"/>
            <a:ext cx="5650698" cy="3097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i="0" kern="1200">
                <a:solidFill>
                  <a:schemeClr val="tx1">
                    <a:lumMod val="65000"/>
                    <a:lumOff val="35000"/>
                  </a:schemeClr>
                </a:solidFill>
                <a:latin typeface="Tw Cen MT" panose="020B0602020104020603" pitchFamily="34" charset="77"/>
                <a:ea typeface="+mj-ea"/>
                <a:cs typeface="+mj-cs"/>
              </a:defRPr>
            </a:lvl1pPr>
          </a:lstStyle>
          <a:p>
            <a:r>
              <a:rPr lang="es-MX" b="1" spc="300" dirty="0">
                <a:solidFill>
                  <a:schemeClr val="bg2">
                    <a:lumMod val="75000"/>
                  </a:schemeClr>
                </a:solidFill>
              </a:rPr>
              <a:t>MÉXICO</a:t>
            </a:r>
          </a:p>
        </p:txBody>
      </p:sp>
      <p:cxnSp>
        <p:nvCxnSpPr>
          <p:cNvPr id="13" name="Conector recto 12">
            <a:extLst>
              <a:ext uri="{FF2B5EF4-FFF2-40B4-BE49-F238E27FC236}">
                <a16:creationId xmlns:a16="http://schemas.microsoft.com/office/drawing/2014/main" id="{27D77B19-6EE6-5C8C-56AF-B1575903A7E1}"/>
              </a:ext>
            </a:extLst>
          </p:cNvPr>
          <p:cNvCxnSpPr>
            <a:cxnSpLocks/>
          </p:cNvCxnSpPr>
          <p:nvPr/>
        </p:nvCxnSpPr>
        <p:spPr>
          <a:xfrm>
            <a:off x="745770" y="1302472"/>
            <a:ext cx="298174" cy="0"/>
          </a:xfrm>
          <a:prstGeom prst="line">
            <a:avLst/>
          </a:prstGeom>
          <a:ln w="28575">
            <a:solidFill>
              <a:srgbClr val="00B0F0"/>
            </a:solidFill>
          </a:ln>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21881775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6ED8E153-F269-3C92-BE11-AB7A94E76767}"/>
              </a:ext>
            </a:extLst>
          </p:cNvPr>
          <p:cNvSpPr txBox="1">
            <a:spLocks/>
          </p:cNvSpPr>
          <p:nvPr/>
        </p:nvSpPr>
        <p:spPr>
          <a:xfrm>
            <a:off x="1646678" y="2818798"/>
            <a:ext cx="8898644" cy="5397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3600" spc="300" dirty="0">
                <a:solidFill>
                  <a:schemeClr val="tx1">
                    <a:lumMod val="75000"/>
                    <a:lumOff val="25000"/>
                  </a:schemeClr>
                </a:solidFill>
                <a:latin typeface="Tw Cen MT" panose="020B0602020104020603" pitchFamily="34" charset="77"/>
              </a:rPr>
              <a:t>TÍTULO</a:t>
            </a:r>
          </a:p>
        </p:txBody>
      </p:sp>
      <p:sp>
        <p:nvSpPr>
          <p:cNvPr id="5" name="Título 1">
            <a:extLst>
              <a:ext uri="{FF2B5EF4-FFF2-40B4-BE49-F238E27FC236}">
                <a16:creationId xmlns:a16="http://schemas.microsoft.com/office/drawing/2014/main" id="{CFF51F2B-BBBB-2B68-2134-BC19BE0D2F61}"/>
              </a:ext>
            </a:extLst>
          </p:cNvPr>
          <p:cNvSpPr txBox="1">
            <a:spLocks/>
          </p:cNvSpPr>
          <p:nvPr/>
        </p:nvSpPr>
        <p:spPr>
          <a:xfrm>
            <a:off x="1621964" y="3499429"/>
            <a:ext cx="8898644" cy="5397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i="0" kern="1200">
                <a:solidFill>
                  <a:schemeClr val="tx1">
                    <a:lumMod val="65000"/>
                    <a:lumOff val="35000"/>
                  </a:schemeClr>
                </a:solidFill>
                <a:latin typeface="Tw Cen MT" panose="020B0602020104020603" pitchFamily="34" charset="77"/>
                <a:ea typeface="+mj-ea"/>
                <a:cs typeface="+mj-cs"/>
              </a:defRPr>
            </a:lvl1pPr>
          </a:lstStyle>
          <a:p>
            <a:pPr algn="ctr"/>
            <a:r>
              <a:rPr lang="es-MX" sz="4400" b="1" spc="600" dirty="0">
                <a:solidFill>
                  <a:schemeClr val="bg1"/>
                </a:solidFill>
              </a:rPr>
              <a:t>SUBTÍTULO</a:t>
            </a:r>
          </a:p>
        </p:txBody>
      </p:sp>
      <p:cxnSp>
        <p:nvCxnSpPr>
          <p:cNvPr id="6" name="Conector recto 5">
            <a:extLst>
              <a:ext uri="{FF2B5EF4-FFF2-40B4-BE49-F238E27FC236}">
                <a16:creationId xmlns:a16="http://schemas.microsoft.com/office/drawing/2014/main" id="{7DB4BD27-2C57-FCA7-9CD9-AA54EDEAF5CA}"/>
              </a:ext>
            </a:extLst>
          </p:cNvPr>
          <p:cNvCxnSpPr>
            <a:cxnSpLocks/>
          </p:cNvCxnSpPr>
          <p:nvPr/>
        </p:nvCxnSpPr>
        <p:spPr>
          <a:xfrm>
            <a:off x="5842574" y="4163238"/>
            <a:ext cx="506853" cy="0"/>
          </a:xfrm>
          <a:prstGeom prst="line">
            <a:avLst/>
          </a:prstGeom>
          <a:ln w="28575">
            <a:solidFill>
              <a:srgbClr val="404040"/>
            </a:solidFill>
          </a:ln>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395065940"/>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1685</TotalTime>
  <Words>8</Words>
  <Application>Microsoft Macintosh PowerPoint</Application>
  <PresentationFormat>Panorámica</PresentationFormat>
  <Paragraphs>8</Paragraphs>
  <Slides>6</Slides>
  <Notes>0</Notes>
  <HiddenSlides>0</HiddenSlides>
  <MMClips>0</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6</vt:i4>
      </vt:variant>
    </vt:vector>
  </HeadingPairs>
  <TitlesOfParts>
    <vt:vector size="9" baseType="lpstr">
      <vt:lpstr>Arial</vt:lpstr>
      <vt:lpstr>Tw Cen MT</vt:lpstr>
      <vt:lpstr>Tema de Office</vt:lpstr>
      <vt:lpstr>TÍTULO</vt:lpstr>
      <vt:lpstr>Presentación de PowerPoint</vt:lpstr>
      <vt:lpstr>Presentación de PowerPoint</vt:lpstr>
      <vt:lpstr>TÍTULO</vt:lpstr>
      <vt:lpstr>CESVI</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José Eduardo Valladares Gómez</dc:creator>
  <cp:lastModifiedBy>Fabiola Alanis Ruiz</cp:lastModifiedBy>
  <cp:revision>47</cp:revision>
  <dcterms:created xsi:type="dcterms:W3CDTF">2023-02-28T22:57:43Z</dcterms:created>
  <dcterms:modified xsi:type="dcterms:W3CDTF">2023-06-13T22:18:53Z</dcterms:modified>
</cp:coreProperties>
</file>